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45"/>
  </p:notesMasterIdLst>
  <p:sldIdLst>
    <p:sldId id="256" r:id="rId2"/>
    <p:sldId id="268" r:id="rId3"/>
    <p:sldId id="265" r:id="rId4"/>
    <p:sldId id="264" r:id="rId5"/>
    <p:sldId id="267" r:id="rId6"/>
    <p:sldId id="303" r:id="rId7"/>
    <p:sldId id="304" r:id="rId8"/>
    <p:sldId id="269" r:id="rId9"/>
    <p:sldId id="266" r:id="rId10"/>
    <p:sldId id="270" r:id="rId11"/>
    <p:sldId id="271" r:id="rId12"/>
    <p:sldId id="272" r:id="rId13"/>
    <p:sldId id="274" r:id="rId14"/>
    <p:sldId id="273" r:id="rId15"/>
    <p:sldId id="275" r:id="rId16"/>
    <p:sldId id="276" r:id="rId17"/>
    <p:sldId id="302" r:id="rId18"/>
    <p:sldId id="301" r:id="rId19"/>
    <p:sldId id="277" r:id="rId20"/>
    <p:sldId id="278" r:id="rId21"/>
    <p:sldId id="279" r:id="rId22"/>
    <p:sldId id="280" r:id="rId23"/>
    <p:sldId id="281" r:id="rId24"/>
    <p:sldId id="282" r:id="rId25"/>
    <p:sldId id="283" r:id="rId26"/>
    <p:sldId id="284" r:id="rId27"/>
    <p:sldId id="285" r:id="rId28"/>
    <p:sldId id="286" r:id="rId29"/>
    <p:sldId id="287" r:id="rId30"/>
    <p:sldId id="288" r:id="rId31"/>
    <p:sldId id="291" r:id="rId32"/>
    <p:sldId id="305" r:id="rId33"/>
    <p:sldId id="292" r:id="rId34"/>
    <p:sldId id="293" r:id="rId35"/>
    <p:sldId id="294" r:id="rId36"/>
    <p:sldId id="295" r:id="rId37"/>
    <p:sldId id="296" r:id="rId38"/>
    <p:sldId id="297" r:id="rId39"/>
    <p:sldId id="298" r:id="rId40"/>
    <p:sldId id="299" r:id="rId41"/>
    <p:sldId id="300" r:id="rId42"/>
    <p:sldId id="289" r:id="rId43"/>
    <p:sldId id="290" r:id="rId44"/>
  </p:sldIdLst>
  <p:sldSz cx="9144000" cy="5143500" type="screen16x9"/>
  <p:notesSz cx="6858000" cy="9144000"/>
  <p:embeddedFontLst>
    <p:embeddedFont>
      <p:font typeface="2  Badr" panose="00000400000000000000" pitchFamily="2" charset="-78"/>
      <p:regular r:id="rId46"/>
      <p:bold r:id="rId47"/>
    </p:embeddedFont>
    <p:embeddedFont>
      <p:font typeface="2  Zar" panose="00000400000000000000" pitchFamily="2" charset="-78"/>
      <p:regular r:id="rId48"/>
      <p:bold r:id="rId49"/>
    </p:embeddedFont>
    <p:embeddedFont>
      <p:font typeface="Arabic Typesetting" panose="03020402040406030203" pitchFamily="66" charset="-78"/>
      <p:regular r:id="rId50"/>
    </p:embeddedFont>
    <p:embeddedFont>
      <p:font typeface="B Nazanin" panose="00000400000000000000" pitchFamily="2" charset="-78"/>
      <p:regular r:id="rId51"/>
      <p:bold r:id="rId52"/>
    </p:embeddedFont>
    <p:embeddedFont>
      <p:font typeface="Fira Sans Condensed" panose="020B0503050000020004" pitchFamily="34" charset="0"/>
      <p:regular r:id="rId53"/>
      <p:bold r:id="rId54"/>
      <p:italic r:id="rId55"/>
      <p:boldItalic r:id="rId56"/>
    </p:embeddedFont>
    <p:embeddedFont>
      <p:font typeface="Fira Sans Condensed Light" panose="020B0403050000020004" pitchFamily="34" charset="0"/>
      <p:regular r:id="rId57"/>
      <p:bold r:id="rId58"/>
      <p:italic r:id="rId59"/>
      <p:boldItalic r:id="rId60"/>
    </p:embeddedFont>
    <p:embeddedFont>
      <p:font typeface="Rajdhani" panose="020B0604020202020204" charset="0"/>
      <p:regular r:id="rId61"/>
      <p:bold r:id="rId62"/>
    </p:embeddedFont>
    <p:embeddedFont>
      <p:font typeface="Roboto Condensed Light" panose="02000000000000000000" pitchFamily="2" charset="0"/>
      <p:regular r:id="rId63"/>
      <p:italic r:id="rId6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625">
          <p15:clr>
            <a:srgbClr val="9AA0A6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A644972-BDFD-4777-83BE-FEB02C00DC07}">
  <a:tblStyle styleId="{EA644972-BDFD-4777-83BE-FEB02C00DC0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5" d="100"/>
          <a:sy n="95" d="100"/>
        </p:scale>
        <p:origin x="1090" y="53"/>
      </p:cViewPr>
      <p:guideLst>
        <p:guide orient="horz" pos="625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2.fntdata"/><Relationship Id="rId50" Type="http://schemas.openxmlformats.org/officeDocument/2006/relationships/font" Target="fonts/font5.fntdata"/><Relationship Id="rId55" Type="http://schemas.openxmlformats.org/officeDocument/2006/relationships/font" Target="fonts/font10.fntdata"/><Relationship Id="rId63" Type="http://schemas.openxmlformats.org/officeDocument/2006/relationships/font" Target="fonts/font18.fntdata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3" Type="http://schemas.openxmlformats.org/officeDocument/2006/relationships/font" Target="fonts/font8.fntdata"/><Relationship Id="rId58" Type="http://schemas.openxmlformats.org/officeDocument/2006/relationships/font" Target="fonts/font13.fntdata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font" Target="fonts/font16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3.fntdata"/><Relationship Id="rId56" Type="http://schemas.openxmlformats.org/officeDocument/2006/relationships/font" Target="fonts/font11.fntdata"/><Relationship Id="rId64" Type="http://schemas.openxmlformats.org/officeDocument/2006/relationships/font" Target="fonts/font19.fntdata"/><Relationship Id="rId8" Type="http://schemas.openxmlformats.org/officeDocument/2006/relationships/slide" Target="slides/slide7.xml"/><Relationship Id="rId51" Type="http://schemas.openxmlformats.org/officeDocument/2006/relationships/font" Target="fonts/font6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1.fntdata"/><Relationship Id="rId59" Type="http://schemas.openxmlformats.org/officeDocument/2006/relationships/font" Target="fonts/font14.fntdata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9.fntdata"/><Relationship Id="rId62" Type="http://schemas.openxmlformats.org/officeDocument/2006/relationships/font" Target="fonts/font1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4.fntdata"/><Relationship Id="rId57" Type="http://schemas.openxmlformats.org/officeDocument/2006/relationships/font" Target="fonts/font12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7.fntdata"/><Relationship Id="rId60" Type="http://schemas.openxmlformats.org/officeDocument/2006/relationships/font" Target="fonts/font15.fntdata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708a6ee8a1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g708a6ee8a1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16bcecd75ae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16bcecd75ae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61153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708a6ee8a1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708a6ee8a1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812443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16bcecd75ae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16bcecd75ae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76514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708a6ee8a1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708a6ee8a1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160458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16bcecd75ae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16bcecd75ae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42182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708a6ee8a1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708a6ee8a1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58788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16bcecd75ae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16bcecd75ae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87428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>
          <a:extLst>
            <a:ext uri="{FF2B5EF4-FFF2-40B4-BE49-F238E27FC236}">
              <a16:creationId xmlns:a16="http://schemas.microsoft.com/office/drawing/2014/main" id="{59700C05-89DB-4C0D-6783-323B4C74A2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16bcecd75ae_0_11:notes">
            <a:extLst>
              <a:ext uri="{FF2B5EF4-FFF2-40B4-BE49-F238E27FC236}">
                <a16:creationId xmlns:a16="http://schemas.microsoft.com/office/drawing/2014/main" id="{796D91A8-259D-2FB9-4919-A99751C8164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16bcecd75ae_0_11:notes">
            <a:extLst>
              <a:ext uri="{FF2B5EF4-FFF2-40B4-BE49-F238E27FC236}">
                <a16:creationId xmlns:a16="http://schemas.microsoft.com/office/drawing/2014/main" id="{05BE9FBC-CAB9-786A-39BA-678D830BF8D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385848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>
          <a:extLst>
            <a:ext uri="{FF2B5EF4-FFF2-40B4-BE49-F238E27FC236}">
              <a16:creationId xmlns:a16="http://schemas.microsoft.com/office/drawing/2014/main" id="{6876468C-57C0-8C73-E71D-CA806C4255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16bcecd75ae_0_11:notes">
            <a:extLst>
              <a:ext uri="{FF2B5EF4-FFF2-40B4-BE49-F238E27FC236}">
                <a16:creationId xmlns:a16="http://schemas.microsoft.com/office/drawing/2014/main" id="{206295D2-4098-C887-F834-C487103834D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16bcecd75ae_0_11:notes">
            <a:extLst>
              <a:ext uri="{FF2B5EF4-FFF2-40B4-BE49-F238E27FC236}">
                <a16:creationId xmlns:a16="http://schemas.microsoft.com/office/drawing/2014/main" id="{FAC4E438-2763-2B66-F612-98C68FE7F5C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69411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708a6ee8a1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708a6ee8a1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92955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16bcecd75ae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16bcecd75ae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70845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16bcecd75ae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16bcecd75ae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2630115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708a6ee8a1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708a6ee8a1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395983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16bcecd75ae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16bcecd75ae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482507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708a6ee8a1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708a6ee8a1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752011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16bcecd75ae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16bcecd75ae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037669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708a6ee8a1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708a6ee8a1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467223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16bcecd75ae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16bcecd75ae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734704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708a6ee8a1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708a6ee8a1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271261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16bcecd75ae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16bcecd75ae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515402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708a6ee8a1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708a6ee8a1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33987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708a6ee8a1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708a6ee8a1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5565677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16bcecd75ae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16bcecd75ae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557211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708a6ee8a1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708a6ee8a1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31564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>
          <a:extLst>
            <a:ext uri="{FF2B5EF4-FFF2-40B4-BE49-F238E27FC236}">
              <a16:creationId xmlns:a16="http://schemas.microsoft.com/office/drawing/2014/main" id="{FB1E970B-80AB-D39B-155B-5F26D6C7B2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708a6ee8a1_0_66:notes">
            <a:extLst>
              <a:ext uri="{FF2B5EF4-FFF2-40B4-BE49-F238E27FC236}">
                <a16:creationId xmlns:a16="http://schemas.microsoft.com/office/drawing/2014/main" id="{229B00EE-E9A5-C1B9-A900-2080CCE506F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708a6ee8a1_0_66:notes">
            <a:extLst>
              <a:ext uri="{FF2B5EF4-FFF2-40B4-BE49-F238E27FC236}">
                <a16:creationId xmlns:a16="http://schemas.microsoft.com/office/drawing/2014/main" id="{6A30540C-5506-6488-3661-F93BF990324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47753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16bcecd75ae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16bcecd75ae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657963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708a6ee8a1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708a6ee8a1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49966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16bcecd75ae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16bcecd75ae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193260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708a6ee8a1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708a6ee8a1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977612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16bcecd75ae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16bcecd75ae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8357274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708a6ee8a1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708a6ee8a1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6833410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16bcecd75ae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16bcecd75ae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86754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16bcecd75ae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16bcecd75ae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708a6ee8a1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708a6ee8a1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4505427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16bcecd75ae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16bcecd75ae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673505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708a6ee8a1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708a6ee8a1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8735678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16bcecd75ae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16bcecd75ae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2955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708a6ee8a1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708a6ee8a1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747664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>
          <a:extLst>
            <a:ext uri="{FF2B5EF4-FFF2-40B4-BE49-F238E27FC236}">
              <a16:creationId xmlns:a16="http://schemas.microsoft.com/office/drawing/2014/main" id="{F6943668-3690-95DE-3A18-1A1ADD2853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708a6ee8a1_0_66:notes">
            <a:extLst>
              <a:ext uri="{FF2B5EF4-FFF2-40B4-BE49-F238E27FC236}">
                <a16:creationId xmlns:a16="http://schemas.microsoft.com/office/drawing/2014/main" id="{D78931F1-BC4E-99F8-0DD4-F23A2EF5B80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708a6ee8a1_0_66:notes">
            <a:extLst>
              <a:ext uri="{FF2B5EF4-FFF2-40B4-BE49-F238E27FC236}">
                <a16:creationId xmlns:a16="http://schemas.microsoft.com/office/drawing/2014/main" id="{5277F00B-E6A6-B991-08F5-C4E877239D6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90957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>
          <a:extLst>
            <a:ext uri="{FF2B5EF4-FFF2-40B4-BE49-F238E27FC236}">
              <a16:creationId xmlns:a16="http://schemas.microsoft.com/office/drawing/2014/main" id="{C19D353B-055D-A2F9-8FDB-1ADE7F4B78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708a6ee8a1_0_66:notes">
            <a:extLst>
              <a:ext uri="{FF2B5EF4-FFF2-40B4-BE49-F238E27FC236}">
                <a16:creationId xmlns:a16="http://schemas.microsoft.com/office/drawing/2014/main" id="{C4FBF6FF-2142-2A9C-3B52-BE5784F75FD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708a6ee8a1_0_66:notes">
            <a:extLst>
              <a:ext uri="{FF2B5EF4-FFF2-40B4-BE49-F238E27FC236}">
                <a16:creationId xmlns:a16="http://schemas.microsoft.com/office/drawing/2014/main" id="{01AFE0FE-A619-7CE1-D29D-D338C2742F3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49731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16bcecd75ae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16bcecd75ae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50309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708a6ee8a1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708a6ee8a1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85684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339"/>
            <a:ext cx="9143998" cy="5140822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139149" y="928938"/>
            <a:ext cx="4291500" cy="296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139125" y="3848863"/>
            <a:ext cx="42915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p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339"/>
            <a:ext cx="9143998" cy="5140822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11"/>
          <p:cNvSpPr txBox="1">
            <a:spLocks noGrp="1"/>
          </p:cNvSpPr>
          <p:nvPr>
            <p:ph type="title" hasCustomPrompt="1"/>
          </p:nvPr>
        </p:nvSpPr>
        <p:spPr>
          <a:xfrm>
            <a:off x="311700" y="2062500"/>
            <a:ext cx="8520600" cy="111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7" name="Google Shape;47;p11"/>
          <p:cNvSpPr txBox="1">
            <a:spLocks noGrp="1"/>
          </p:cNvSpPr>
          <p:nvPr>
            <p:ph type="body" idx="1"/>
          </p:nvPr>
        </p:nvSpPr>
        <p:spPr>
          <a:xfrm>
            <a:off x="311700" y="3255700"/>
            <a:ext cx="8520600" cy="51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ctr">
              <a:spcBef>
                <a:spcPts val="0"/>
              </a:spcBef>
              <a:spcAft>
                <a:spcPts val="0"/>
              </a:spcAft>
              <a:buSzPts val="1200"/>
              <a:buFont typeface="Fira Sans Condensed"/>
              <a:buChar char="●"/>
              <a:defRPr sz="1400"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marL="914400" lvl="1" indent="-304800" algn="ctr">
              <a:spcBef>
                <a:spcPts val="0"/>
              </a:spcBef>
              <a:spcAft>
                <a:spcPts val="0"/>
              </a:spcAft>
              <a:buSzPts val="1200"/>
              <a:buFont typeface="Fira Sans Condensed"/>
              <a:buChar char="○"/>
              <a:defRPr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marL="1371600" lvl="2" indent="-304800" algn="ctr">
              <a:spcBef>
                <a:spcPts val="0"/>
              </a:spcBef>
              <a:spcAft>
                <a:spcPts val="0"/>
              </a:spcAft>
              <a:buSzPts val="1200"/>
              <a:buFont typeface="Fira Sans Condensed"/>
              <a:buChar char="■"/>
              <a:defRPr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marL="1828800" lvl="3" indent="-304800" algn="ctr">
              <a:spcBef>
                <a:spcPts val="0"/>
              </a:spcBef>
              <a:spcAft>
                <a:spcPts val="0"/>
              </a:spcAft>
              <a:buSzPts val="1200"/>
              <a:buFont typeface="Fira Sans Condensed"/>
              <a:buChar char="●"/>
              <a:defRPr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marL="2286000" lvl="4" indent="-304800" algn="ctr">
              <a:spcBef>
                <a:spcPts val="0"/>
              </a:spcBef>
              <a:spcAft>
                <a:spcPts val="0"/>
              </a:spcAft>
              <a:buSzPts val="1200"/>
              <a:buFont typeface="Fira Sans Condensed"/>
              <a:buChar char="○"/>
              <a:defRPr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marL="2743200" lvl="5" indent="-304800" algn="ctr">
              <a:spcBef>
                <a:spcPts val="0"/>
              </a:spcBef>
              <a:spcAft>
                <a:spcPts val="0"/>
              </a:spcAft>
              <a:buSzPts val="1200"/>
              <a:buFont typeface="Fira Sans Condensed"/>
              <a:buChar char="■"/>
              <a:defRPr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marL="3200400" lvl="6" indent="-304800" algn="ctr">
              <a:spcBef>
                <a:spcPts val="0"/>
              </a:spcBef>
              <a:spcAft>
                <a:spcPts val="0"/>
              </a:spcAft>
              <a:buSzPts val="1200"/>
              <a:buFont typeface="Fira Sans Condensed"/>
              <a:buChar char="●"/>
              <a:defRPr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marL="3657600" lvl="7" indent="-304800" algn="ctr">
              <a:spcBef>
                <a:spcPts val="0"/>
              </a:spcBef>
              <a:spcAft>
                <a:spcPts val="0"/>
              </a:spcAft>
              <a:buSzPts val="1200"/>
              <a:buFont typeface="Fira Sans Condensed"/>
              <a:buChar char="○"/>
              <a:defRPr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marL="4114800" lvl="8" indent="-304800" algn="ctr">
              <a:spcBef>
                <a:spcPts val="0"/>
              </a:spcBef>
              <a:spcAft>
                <a:spcPts val="0"/>
              </a:spcAft>
              <a:buSzPts val="1200"/>
              <a:buFont typeface="Fira Sans Condensed"/>
              <a:buChar char="■"/>
              <a:defRPr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339"/>
            <a:ext cx="9143998" cy="5140822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4634135" y="1434600"/>
            <a:ext cx="3532800" cy="22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339"/>
            <a:ext cx="9143998" cy="5140822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1115100" y="1152475"/>
            <a:ext cx="6913800" cy="3456000"/>
          </a:xfrm>
          <a:prstGeom prst="rect">
            <a:avLst/>
          </a:prstGeom>
          <a:solidFill>
            <a:schemeClr val="dk1">
              <a:alpha val="56699"/>
            </a:schemeClr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●"/>
              <a:defRPr sz="1400">
                <a:solidFill>
                  <a:srgbClr val="F3F3F3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Roboto Condensed Light"/>
              <a:buChar char="○"/>
              <a:defRPr sz="1400"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Roboto Condensed Light"/>
              <a:buChar char="■"/>
              <a:defRPr sz="12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Roboto Condensed Light"/>
              <a:buChar char="●"/>
              <a:defRPr sz="12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Roboto Condensed Light"/>
              <a:buChar char="○"/>
              <a:defRPr sz="12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Roboto Condensed Light"/>
              <a:buChar char="■"/>
              <a:defRPr sz="12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Roboto Condensed Light"/>
              <a:buChar char="●"/>
              <a:defRPr sz="12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Roboto Condensed Light"/>
              <a:buChar char="○"/>
              <a:defRPr sz="12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Roboto Condensed Light"/>
              <a:buChar char="■"/>
              <a:defRPr sz="1200"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7201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solidFill>
          <a:schemeClr val="dk1"/>
        </a:solid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339"/>
            <a:ext cx="9143998" cy="5140822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5"/>
          <p:cNvSpPr txBox="1">
            <a:spLocks noGrp="1"/>
          </p:cNvSpPr>
          <p:nvPr>
            <p:ph type="subTitle" idx="1"/>
          </p:nvPr>
        </p:nvSpPr>
        <p:spPr>
          <a:xfrm flipH="1">
            <a:off x="5584135" y="2904500"/>
            <a:ext cx="1701300" cy="44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800" b="1">
                <a:latin typeface="Rajdhani"/>
                <a:ea typeface="Rajdhani"/>
                <a:cs typeface="Rajdhani"/>
                <a:sym typeface="Rajdhani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400" b="1">
                <a:latin typeface="Rajdhani"/>
                <a:ea typeface="Rajdhani"/>
                <a:cs typeface="Rajdhani"/>
                <a:sym typeface="Rajdhani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400" b="1">
                <a:latin typeface="Rajdhani"/>
                <a:ea typeface="Rajdhani"/>
                <a:cs typeface="Rajdhani"/>
                <a:sym typeface="Rajdhani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400" b="1">
                <a:latin typeface="Rajdhani"/>
                <a:ea typeface="Rajdhani"/>
                <a:cs typeface="Rajdhani"/>
                <a:sym typeface="Rajdhani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400" b="1">
                <a:latin typeface="Rajdhani"/>
                <a:ea typeface="Rajdhani"/>
                <a:cs typeface="Rajdhani"/>
                <a:sym typeface="Rajdhani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400" b="1">
                <a:latin typeface="Rajdhani"/>
                <a:ea typeface="Rajdhani"/>
                <a:cs typeface="Rajdhani"/>
                <a:sym typeface="Rajdhani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400" b="1">
                <a:latin typeface="Rajdhani"/>
                <a:ea typeface="Rajdhani"/>
                <a:cs typeface="Rajdhani"/>
                <a:sym typeface="Rajdhani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400" b="1">
                <a:latin typeface="Rajdhani"/>
                <a:ea typeface="Rajdhani"/>
                <a:cs typeface="Rajdhani"/>
                <a:sym typeface="Rajdhani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400" b="1"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subTitle" idx="2"/>
          </p:nvPr>
        </p:nvSpPr>
        <p:spPr>
          <a:xfrm flipH="1">
            <a:off x="5079300" y="3229525"/>
            <a:ext cx="2711100" cy="7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400"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ubTitle" idx="3"/>
          </p:nvPr>
        </p:nvSpPr>
        <p:spPr>
          <a:xfrm flipH="1">
            <a:off x="1858635" y="2904500"/>
            <a:ext cx="1701300" cy="44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800" b="1">
                <a:latin typeface="Rajdhani"/>
                <a:ea typeface="Rajdhani"/>
                <a:cs typeface="Rajdhani"/>
                <a:sym typeface="Rajdhani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400" b="1">
                <a:latin typeface="Rajdhani"/>
                <a:ea typeface="Rajdhani"/>
                <a:cs typeface="Rajdhani"/>
                <a:sym typeface="Rajdhani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400" b="1">
                <a:latin typeface="Rajdhani"/>
                <a:ea typeface="Rajdhani"/>
                <a:cs typeface="Rajdhani"/>
                <a:sym typeface="Rajdhani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400" b="1">
                <a:latin typeface="Rajdhani"/>
                <a:ea typeface="Rajdhani"/>
                <a:cs typeface="Rajdhani"/>
                <a:sym typeface="Rajdhani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400" b="1">
                <a:latin typeface="Rajdhani"/>
                <a:ea typeface="Rajdhani"/>
                <a:cs typeface="Rajdhani"/>
                <a:sym typeface="Rajdhani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400" b="1">
                <a:latin typeface="Rajdhani"/>
                <a:ea typeface="Rajdhani"/>
                <a:cs typeface="Rajdhani"/>
                <a:sym typeface="Rajdhani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400" b="1">
                <a:latin typeface="Rajdhani"/>
                <a:ea typeface="Rajdhani"/>
                <a:cs typeface="Rajdhani"/>
                <a:sym typeface="Rajdhani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400" b="1">
                <a:latin typeface="Rajdhani"/>
                <a:ea typeface="Rajdhani"/>
                <a:cs typeface="Rajdhani"/>
                <a:sym typeface="Rajdhani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400" b="1"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ubTitle" idx="4"/>
          </p:nvPr>
        </p:nvSpPr>
        <p:spPr>
          <a:xfrm flipH="1">
            <a:off x="1353800" y="3229525"/>
            <a:ext cx="2711100" cy="7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400"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7201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339"/>
            <a:ext cx="9143998" cy="5140822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7201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dk1"/>
        </a:soli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339"/>
            <a:ext cx="9143998" cy="5140822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7"/>
          <p:cNvSpPr txBox="1">
            <a:spLocks noGrp="1"/>
          </p:cNvSpPr>
          <p:nvPr>
            <p:ph type="subTitle" idx="1"/>
          </p:nvPr>
        </p:nvSpPr>
        <p:spPr>
          <a:xfrm>
            <a:off x="2487163" y="1434600"/>
            <a:ext cx="3367800" cy="22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"/>
              <a:buNone/>
              <a:defRPr sz="1400"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"/>
              <a:buNone/>
              <a:defRPr sz="2800"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"/>
              <a:buNone/>
              <a:defRPr sz="2800"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"/>
              <a:buNone/>
              <a:defRPr sz="2800"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"/>
              <a:buNone/>
              <a:defRPr sz="2800"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"/>
              <a:buNone/>
              <a:defRPr sz="2800"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"/>
              <a:buNone/>
              <a:defRPr sz="2800"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"/>
              <a:buNone/>
              <a:defRPr sz="2800"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"/>
              <a:buNone/>
              <a:defRPr sz="2800"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6530228" y="1434600"/>
            <a:ext cx="1967100" cy="22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dk1"/>
        </a:solid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339"/>
            <a:ext cx="9143998" cy="5140822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8"/>
          <p:cNvSpPr txBox="1">
            <a:spLocks noGrp="1"/>
          </p:cNvSpPr>
          <p:nvPr>
            <p:ph type="title"/>
          </p:nvPr>
        </p:nvSpPr>
        <p:spPr>
          <a:xfrm>
            <a:off x="2422250" y="1418700"/>
            <a:ext cx="4299600" cy="230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dk1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oogle Shape;37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339"/>
            <a:ext cx="9143998" cy="5140822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9"/>
          <p:cNvSpPr txBox="1">
            <a:spLocks noGrp="1"/>
          </p:cNvSpPr>
          <p:nvPr>
            <p:ph type="title"/>
          </p:nvPr>
        </p:nvSpPr>
        <p:spPr>
          <a:xfrm>
            <a:off x="522825" y="971850"/>
            <a:ext cx="3787800" cy="31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subTitle" idx="1"/>
          </p:nvPr>
        </p:nvSpPr>
        <p:spPr>
          <a:xfrm>
            <a:off x="4799950" y="1954200"/>
            <a:ext cx="19401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title" idx="2" hasCustomPrompt="1"/>
          </p:nvPr>
        </p:nvSpPr>
        <p:spPr>
          <a:xfrm>
            <a:off x="4849170" y="1001125"/>
            <a:ext cx="2026800" cy="18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1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solidFill>
          <a:schemeClr val="dk1"/>
        </a:soli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Google Shape;42;p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339"/>
            <a:ext cx="9143998" cy="5140822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10"/>
          <p:cNvSpPr txBox="1">
            <a:spLocks noGrp="1"/>
          </p:cNvSpPr>
          <p:nvPr>
            <p:ph type="title"/>
          </p:nvPr>
        </p:nvSpPr>
        <p:spPr>
          <a:xfrm>
            <a:off x="720100" y="1706850"/>
            <a:ext cx="2759700" cy="172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●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○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■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●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○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■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●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○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■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49">
          <p15:clr>
            <a:srgbClr val="EA4335"/>
          </p15:clr>
        </p15:guide>
        <p15:guide id="2" pos="2880">
          <p15:clr>
            <a:srgbClr val="EA4335"/>
          </p15:clr>
        </p15:guide>
        <p15:guide id="3" pos="5311">
          <p15:clr>
            <a:srgbClr val="EA4335"/>
          </p15:clr>
        </p15:guide>
        <p15:guide id="4" orient="horz" pos="340">
          <p15:clr>
            <a:srgbClr val="EA4335"/>
          </p15:clr>
        </p15:guide>
        <p15:guide id="5" orient="horz" pos="2903">
          <p15:clr>
            <a:srgbClr val="EA4335"/>
          </p15:clr>
        </p15:guide>
        <p15:guide id="6" orient="horz" pos="1620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5" Type="http://schemas.microsoft.com/office/2007/relationships/hdphoto" Target="../media/hdphoto6.wdp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microsoft.com/office/2007/relationships/hdphoto" Target="../media/hdphoto7.wdp"/><Relationship Id="rId5" Type="http://schemas.openxmlformats.org/officeDocument/2006/relationships/image" Target="../media/image19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5" Type="http://schemas.microsoft.com/office/2007/relationships/hdphoto" Target="../media/hdphoto8.wdp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microsoft.com/office/2007/relationships/hdphoto" Target="../media/hdphoto9.wdp"/><Relationship Id="rId5" Type="http://schemas.openxmlformats.org/officeDocument/2006/relationships/image" Target="../media/image21.png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5" Type="http://schemas.microsoft.com/office/2007/relationships/hdphoto" Target="../media/hdphoto10.wdp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microsoft.com/office/2007/relationships/hdphoto" Target="../media/hdphoto11.wdp"/><Relationship Id="rId5" Type="http://schemas.openxmlformats.org/officeDocument/2006/relationships/image" Target="../media/image23.png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5" Type="http://schemas.microsoft.com/office/2007/relationships/hdphoto" Target="../media/hdphoto12.wdp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microsoft.com/office/2007/relationships/hdphoto" Target="../media/hdphoto13.wdp"/><Relationship Id="rId5" Type="http://schemas.openxmlformats.org/officeDocument/2006/relationships/image" Target="../media/image27.png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5" Type="http://schemas.microsoft.com/office/2007/relationships/hdphoto" Target="../media/hdphoto14.wdp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6" Type="http://schemas.microsoft.com/office/2007/relationships/hdphoto" Target="../media/hdphoto15.wdp"/><Relationship Id="rId5" Type="http://schemas.openxmlformats.org/officeDocument/2006/relationships/image" Target="../media/image29.png"/><Relationship Id="rId4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5" Type="http://schemas.microsoft.com/office/2007/relationships/hdphoto" Target="../media/hdphoto16.wdp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6" Type="http://schemas.microsoft.com/office/2007/relationships/hdphoto" Target="../media/hdphoto17.wdp"/><Relationship Id="rId5" Type="http://schemas.openxmlformats.org/officeDocument/2006/relationships/image" Target="../media/image31.png"/><Relationship Id="rId4" Type="http://schemas.openxmlformats.org/officeDocument/2006/relationships/image" Target="../media/image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Relationship Id="rId5" Type="http://schemas.microsoft.com/office/2007/relationships/hdphoto" Target="../media/hdphoto18.wdp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6" Type="http://schemas.microsoft.com/office/2007/relationships/hdphoto" Target="../media/hdphoto19.wdp"/><Relationship Id="rId5" Type="http://schemas.openxmlformats.org/officeDocument/2006/relationships/image" Target="../media/image33.png"/><Relationship Id="rId4" Type="http://schemas.openxmlformats.org/officeDocument/2006/relationships/image" Target="../media/image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6" Type="http://schemas.microsoft.com/office/2007/relationships/hdphoto" Target="../media/hdphoto20.wdp"/><Relationship Id="rId5" Type="http://schemas.openxmlformats.org/officeDocument/2006/relationships/image" Target="../media/image35.png"/><Relationship Id="rId4" Type="http://schemas.openxmlformats.org/officeDocument/2006/relationships/image" Target="../media/image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Relationship Id="rId5" Type="http://schemas.microsoft.com/office/2007/relationships/hdphoto" Target="../media/hdphoto21.wdp"/><Relationship Id="rId4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6" Type="http://schemas.microsoft.com/office/2007/relationships/hdphoto" Target="../media/hdphoto22.wdp"/><Relationship Id="rId5" Type="http://schemas.openxmlformats.org/officeDocument/2006/relationships/image" Target="../media/image3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microsoft.com/office/2007/relationships/hdphoto" Target="../media/hdphoto2.wdp"/><Relationship Id="rId5" Type="http://schemas.openxmlformats.org/officeDocument/2006/relationships/image" Target="../media/image9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9.png"/><Relationship Id="rId4" Type="http://schemas.openxmlformats.org/officeDocument/2006/relationships/image" Target="../media/image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6" Type="http://schemas.microsoft.com/office/2007/relationships/hdphoto" Target="../media/hdphoto23.wdp"/><Relationship Id="rId5" Type="http://schemas.openxmlformats.org/officeDocument/2006/relationships/image" Target="../media/image40.png"/><Relationship Id="rId4" Type="http://schemas.openxmlformats.org/officeDocument/2006/relationships/image" Target="../media/image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2.png"/><Relationship Id="rId4" Type="http://schemas.openxmlformats.org/officeDocument/2006/relationships/image" Target="../media/image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4.png"/><Relationship Id="rId4" Type="http://schemas.openxmlformats.org/officeDocument/2006/relationships/image" Target="../media/image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7.png"/><Relationship Id="rId4" Type="http://schemas.openxmlformats.org/officeDocument/2006/relationships/image" Target="../media/image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microsoft.com/office/2007/relationships/hdphoto" Target="../media/hdphoto3.wdp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9.png"/><Relationship Id="rId4" Type="http://schemas.openxmlformats.org/officeDocument/2006/relationships/image" Target="../media/image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1.png"/><Relationship Id="rId4" Type="http://schemas.openxmlformats.org/officeDocument/2006/relationships/image" Target="../media/image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5" Type="http://schemas.microsoft.com/office/2007/relationships/hdphoto" Target="../media/hdphoto4.wdp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microsoft.com/office/2007/relationships/hdphoto" Target="../media/hdphoto5.wdp"/><Relationship Id="rId5" Type="http://schemas.openxmlformats.org/officeDocument/2006/relationships/image" Target="../media/image1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5"/>
          <p:cNvSpPr txBox="1">
            <a:spLocks noGrp="1"/>
          </p:cNvSpPr>
          <p:nvPr>
            <p:ph type="ctrTitle"/>
          </p:nvPr>
        </p:nvSpPr>
        <p:spPr>
          <a:xfrm>
            <a:off x="4225192" y="706299"/>
            <a:ext cx="4291500" cy="226895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fa-IR" dirty="0">
                <a:cs typeface="B Nazanin" panose="00000400000000000000" pitchFamily="2" charset="-78"/>
              </a:rPr>
              <a:t>ماشین بردار پشتیبان</a:t>
            </a:r>
            <a:endParaRPr sz="5000" dirty="0">
              <a:cs typeface="B Nazanin" panose="00000400000000000000" pitchFamily="2" charset="-78"/>
            </a:endParaRPr>
          </a:p>
        </p:txBody>
      </p:sp>
      <p:pic>
        <p:nvPicPr>
          <p:cNvPr id="59" name="Google Shape;59;p15"/>
          <p:cNvPicPr preferRelativeResize="0"/>
          <p:nvPr/>
        </p:nvPicPr>
        <p:blipFill rotWithShape="1">
          <a:blip r:embed="rId4">
            <a:alphaModFix/>
          </a:blip>
          <a:srcRect l="25302" r="25297"/>
          <a:stretch/>
        </p:blipFill>
        <p:spPr>
          <a:xfrm>
            <a:off x="551381" y="855701"/>
            <a:ext cx="3049450" cy="347232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1EC1434E-B7DB-BFDE-6F8B-C235D8B1CD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34388" y="1840777"/>
            <a:ext cx="4291500" cy="365700"/>
          </a:xfrm>
        </p:spPr>
        <p:txBody>
          <a:bodyPr/>
          <a:lstStyle/>
          <a:p>
            <a:pPr algn="ctr"/>
            <a:r>
              <a:rPr lang="en-US" sz="6600" dirty="0"/>
              <a:t>SVM</a:t>
            </a:r>
            <a:endParaRPr lang="en-US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513CCA-2675-BF18-CFA6-15F0B6EA083A}"/>
              </a:ext>
            </a:extLst>
          </p:cNvPr>
          <p:cNvSpPr txBox="1"/>
          <p:nvPr/>
        </p:nvSpPr>
        <p:spPr>
          <a:xfrm>
            <a:off x="4777036" y="3571124"/>
            <a:ext cx="265496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3200" dirty="0">
                <a:solidFill>
                  <a:srgbClr val="00B0F0"/>
                </a:solidFill>
                <a:latin typeface="Arabic Typesetting" panose="03020402040406030203" pitchFamily="66" charset="-78"/>
                <a:cs typeface="Arabic Typesetting" panose="03020402040406030203" pitchFamily="66" charset="-78"/>
              </a:rPr>
              <a:t>منبع : کتاب یادگیری ماشین و علم داده (میلاد وزان)</a:t>
            </a:r>
            <a:endParaRPr lang="en-US" sz="3200" dirty="0">
              <a:solidFill>
                <a:srgbClr val="00B0F0"/>
              </a:solidFill>
              <a:latin typeface="Arabic Typesetting" panose="03020402040406030203" pitchFamily="66" charset="-78"/>
              <a:cs typeface="Arabic Typesetting" panose="03020402040406030203" pitchFamily="66" charset="-78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59;p15">
            <a:extLst>
              <a:ext uri="{FF2B5EF4-FFF2-40B4-BE49-F238E27FC236}">
                <a16:creationId xmlns:a16="http://schemas.microsoft.com/office/drawing/2014/main" id="{FF8DADA4-9F37-B18C-2E9F-3B39028C10E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5302" r="25297"/>
          <a:stretch/>
        </p:blipFill>
        <p:spPr>
          <a:xfrm>
            <a:off x="7585844" y="0"/>
            <a:ext cx="1895040" cy="2025983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347A6EC-29EB-036D-3B66-32C92CD1AA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57024" y="521139"/>
            <a:ext cx="6129313" cy="4622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2911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59;p15">
            <a:extLst>
              <a:ext uri="{FF2B5EF4-FFF2-40B4-BE49-F238E27FC236}">
                <a16:creationId xmlns:a16="http://schemas.microsoft.com/office/drawing/2014/main" id="{06CCF7B5-160D-46F1-A89C-FB54F3F22A60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25302" r="25297"/>
          <a:stretch/>
        </p:blipFill>
        <p:spPr>
          <a:xfrm>
            <a:off x="7906686" y="3205749"/>
            <a:ext cx="1895040" cy="2025983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5B88168-CD18-6CB9-13B9-575115BD34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431910"/>
            <a:ext cx="7396402" cy="4279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4844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59;p15">
            <a:extLst>
              <a:ext uri="{FF2B5EF4-FFF2-40B4-BE49-F238E27FC236}">
                <a16:creationId xmlns:a16="http://schemas.microsoft.com/office/drawing/2014/main" id="{0D96370E-BD64-D697-C8A7-E57F65F46AE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5302" r="25297"/>
          <a:stretch/>
        </p:blipFill>
        <p:spPr>
          <a:xfrm>
            <a:off x="7585844" y="0"/>
            <a:ext cx="1895040" cy="2025983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9F78B0C-1B56-8C34-C2B3-10537E050A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5461" y="1609232"/>
            <a:ext cx="8878539" cy="3534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6505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59;p15">
            <a:extLst>
              <a:ext uri="{FF2B5EF4-FFF2-40B4-BE49-F238E27FC236}">
                <a16:creationId xmlns:a16="http://schemas.microsoft.com/office/drawing/2014/main" id="{48D41300-33E2-DEF8-D2F1-880F71460E0A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25302" r="25297"/>
          <a:stretch/>
        </p:blipFill>
        <p:spPr>
          <a:xfrm>
            <a:off x="7906686" y="3205749"/>
            <a:ext cx="1895040" cy="2025983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668DD47-9E64-0D87-3F9E-AD75DF9650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09905" y="0"/>
            <a:ext cx="654562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5300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59;p15">
            <a:extLst>
              <a:ext uri="{FF2B5EF4-FFF2-40B4-BE49-F238E27FC236}">
                <a16:creationId xmlns:a16="http://schemas.microsoft.com/office/drawing/2014/main" id="{D378B325-A859-601B-BC79-C67D8E6066E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5302" r="25297"/>
          <a:stretch/>
        </p:blipFill>
        <p:spPr>
          <a:xfrm>
            <a:off x="7585844" y="0"/>
            <a:ext cx="1895040" cy="2025983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3B44A1E-2040-30E2-1F9A-9F18170825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323725"/>
            <a:ext cx="7395411" cy="463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4783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59;p15">
            <a:extLst>
              <a:ext uri="{FF2B5EF4-FFF2-40B4-BE49-F238E27FC236}">
                <a16:creationId xmlns:a16="http://schemas.microsoft.com/office/drawing/2014/main" id="{06CCF7B5-160D-46F1-A89C-FB54F3F22A60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25302" r="25297"/>
          <a:stretch/>
        </p:blipFill>
        <p:spPr>
          <a:xfrm>
            <a:off x="7906686" y="3205749"/>
            <a:ext cx="1895040" cy="2025983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BBCA181-D49D-DF4B-9368-4307AE592C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9201" y="111660"/>
            <a:ext cx="6826316" cy="4799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9561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59;p15">
            <a:extLst>
              <a:ext uri="{FF2B5EF4-FFF2-40B4-BE49-F238E27FC236}">
                <a16:creationId xmlns:a16="http://schemas.microsoft.com/office/drawing/2014/main" id="{0D96370E-BD64-D697-C8A7-E57F65F46AE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5302" r="25297"/>
          <a:stretch/>
        </p:blipFill>
        <p:spPr>
          <a:xfrm>
            <a:off x="7585844" y="0"/>
            <a:ext cx="1895040" cy="2025983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92C755D-00C3-ACE0-6B4B-CC565658A2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3689" y="426078"/>
            <a:ext cx="6382641" cy="4163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5945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>
          <a:extLst>
            <a:ext uri="{FF2B5EF4-FFF2-40B4-BE49-F238E27FC236}">
              <a16:creationId xmlns:a16="http://schemas.microsoft.com/office/drawing/2014/main" id="{D77F2F1B-18C8-86A4-6435-CBE7F963D8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59;p15">
            <a:extLst>
              <a:ext uri="{FF2B5EF4-FFF2-40B4-BE49-F238E27FC236}">
                <a16:creationId xmlns:a16="http://schemas.microsoft.com/office/drawing/2014/main" id="{EC08D76F-DB88-FB4C-5F35-880C2DE12BA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5302" r="25297"/>
          <a:stretch/>
        </p:blipFill>
        <p:spPr>
          <a:xfrm>
            <a:off x="7585844" y="0"/>
            <a:ext cx="1895040" cy="2025983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06C901E-801C-F811-1788-E73C24B1C5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153" y="256852"/>
            <a:ext cx="6420746" cy="4629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6383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>
          <a:extLst>
            <a:ext uri="{FF2B5EF4-FFF2-40B4-BE49-F238E27FC236}">
              <a16:creationId xmlns:a16="http://schemas.microsoft.com/office/drawing/2014/main" id="{B71F47C3-7227-A2D0-D56C-BA90213AA2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59;p15">
            <a:extLst>
              <a:ext uri="{FF2B5EF4-FFF2-40B4-BE49-F238E27FC236}">
                <a16:creationId xmlns:a16="http://schemas.microsoft.com/office/drawing/2014/main" id="{B94E03D1-669B-AC54-92EA-67C8ED950E4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5302" r="25297"/>
          <a:stretch/>
        </p:blipFill>
        <p:spPr>
          <a:xfrm>
            <a:off x="7585844" y="0"/>
            <a:ext cx="1895040" cy="2025983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450BAE5-A72E-28C3-1FB9-E8526F2FB3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54243" y="220771"/>
            <a:ext cx="6090409" cy="4701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270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59;p15">
            <a:extLst>
              <a:ext uri="{FF2B5EF4-FFF2-40B4-BE49-F238E27FC236}">
                <a16:creationId xmlns:a16="http://schemas.microsoft.com/office/drawing/2014/main" id="{48D41300-33E2-DEF8-D2F1-880F71460E0A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25302" r="25297"/>
          <a:stretch/>
        </p:blipFill>
        <p:spPr>
          <a:xfrm>
            <a:off x="7906686" y="3205749"/>
            <a:ext cx="1895040" cy="2025983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DC1C881-9CF6-8227-2904-A9285D3392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80372" y="1129660"/>
            <a:ext cx="8210175" cy="2017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0496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59;p15">
            <a:extLst>
              <a:ext uri="{FF2B5EF4-FFF2-40B4-BE49-F238E27FC236}">
                <a16:creationId xmlns:a16="http://schemas.microsoft.com/office/drawing/2014/main" id="{A435B75A-357F-CBC6-2AB2-F2B2144B068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5302" r="25297"/>
          <a:stretch/>
        </p:blipFill>
        <p:spPr>
          <a:xfrm>
            <a:off x="7585844" y="0"/>
            <a:ext cx="1895040" cy="2025983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6646C1-4071-287C-48C1-70B964EBAD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831380"/>
            <a:ext cx="7956884" cy="3828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6895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59;p15">
            <a:extLst>
              <a:ext uri="{FF2B5EF4-FFF2-40B4-BE49-F238E27FC236}">
                <a16:creationId xmlns:a16="http://schemas.microsoft.com/office/drawing/2014/main" id="{D378B325-A859-601B-BC79-C67D8E6066E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5302" r="25297"/>
          <a:stretch/>
        </p:blipFill>
        <p:spPr>
          <a:xfrm>
            <a:off x="7585844" y="0"/>
            <a:ext cx="1895040" cy="2025983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7377124-3A87-115F-E5E2-A938274C29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7031" y="1588743"/>
            <a:ext cx="8409938" cy="2694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2397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59;p15">
            <a:extLst>
              <a:ext uri="{FF2B5EF4-FFF2-40B4-BE49-F238E27FC236}">
                <a16:creationId xmlns:a16="http://schemas.microsoft.com/office/drawing/2014/main" id="{48D41300-33E2-DEF8-D2F1-880F71460E0A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25302" r="25297"/>
          <a:stretch/>
        </p:blipFill>
        <p:spPr>
          <a:xfrm>
            <a:off x="7906686" y="3205749"/>
            <a:ext cx="1895040" cy="2025983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826B142-4189-523C-310B-E254D0E924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51381" y="298728"/>
            <a:ext cx="5467040" cy="4476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9727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59;p15">
            <a:extLst>
              <a:ext uri="{FF2B5EF4-FFF2-40B4-BE49-F238E27FC236}">
                <a16:creationId xmlns:a16="http://schemas.microsoft.com/office/drawing/2014/main" id="{D378B325-A859-601B-BC79-C67D8E6066E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5302" r="25297"/>
          <a:stretch/>
        </p:blipFill>
        <p:spPr>
          <a:xfrm>
            <a:off x="7585844" y="0"/>
            <a:ext cx="1895040" cy="2025983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1C98EEC-CBC0-AB71-90BD-36ED42C731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971208"/>
            <a:ext cx="7660105" cy="3970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1902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59;p15">
            <a:extLst>
              <a:ext uri="{FF2B5EF4-FFF2-40B4-BE49-F238E27FC236}">
                <a16:creationId xmlns:a16="http://schemas.microsoft.com/office/drawing/2014/main" id="{48D41300-33E2-DEF8-D2F1-880F71460E0A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25302" r="25297"/>
          <a:stretch/>
        </p:blipFill>
        <p:spPr>
          <a:xfrm>
            <a:off x="7906686" y="3205749"/>
            <a:ext cx="1895040" cy="2025983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4FA4751-E600-15C8-1ACC-F2D42042C2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4692" y="237368"/>
            <a:ext cx="7196762" cy="4668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2957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59;p15">
            <a:extLst>
              <a:ext uri="{FF2B5EF4-FFF2-40B4-BE49-F238E27FC236}">
                <a16:creationId xmlns:a16="http://schemas.microsoft.com/office/drawing/2014/main" id="{D378B325-A859-601B-BC79-C67D8E6066E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5302" r="25297"/>
          <a:stretch/>
        </p:blipFill>
        <p:spPr>
          <a:xfrm>
            <a:off x="7585844" y="0"/>
            <a:ext cx="1895040" cy="2025983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3086C26-4F3A-9D7C-DFDA-208FBE8D95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5326" y="1130969"/>
            <a:ext cx="7194683" cy="3270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1832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59;p15">
            <a:extLst>
              <a:ext uri="{FF2B5EF4-FFF2-40B4-BE49-F238E27FC236}">
                <a16:creationId xmlns:a16="http://schemas.microsoft.com/office/drawing/2014/main" id="{48D41300-33E2-DEF8-D2F1-880F71460E0A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25302" r="25297"/>
          <a:stretch/>
        </p:blipFill>
        <p:spPr>
          <a:xfrm>
            <a:off x="7906686" y="3205749"/>
            <a:ext cx="1895040" cy="2025983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5E2CBAE-30CE-8F84-2634-590AD89DC3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90069" y="573433"/>
            <a:ext cx="6998374" cy="4151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8879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59;p15">
            <a:extLst>
              <a:ext uri="{FF2B5EF4-FFF2-40B4-BE49-F238E27FC236}">
                <a16:creationId xmlns:a16="http://schemas.microsoft.com/office/drawing/2014/main" id="{D378B325-A859-601B-BC79-C67D8E6066E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5302" r="25297"/>
          <a:stretch/>
        </p:blipFill>
        <p:spPr>
          <a:xfrm>
            <a:off x="7585844" y="0"/>
            <a:ext cx="1895040" cy="2025983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7BD8FDB-FAFD-A895-D09B-5644198CFA0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159"/>
          <a:stretch/>
        </p:blipFill>
        <p:spPr>
          <a:xfrm>
            <a:off x="417095" y="1029360"/>
            <a:ext cx="7668126" cy="3549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4217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59;p15">
            <a:extLst>
              <a:ext uri="{FF2B5EF4-FFF2-40B4-BE49-F238E27FC236}">
                <a16:creationId xmlns:a16="http://schemas.microsoft.com/office/drawing/2014/main" id="{48D41300-33E2-DEF8-D2F1-880F71460E0A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25302" r="25297"/>
          <a:stretch/>
        </p:blipFill>
        <p:spPr>
          <a:xfrm>
            <a:off x="7906686" y="3205749"/>
            <a:ext cx="1895040" cy="2025983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BE0E98D-6095-8D0A-3614-1DD9EF472E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4049" y="0"/>
            <a:ext cx="7212216" cy="4783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1900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59;p15">
            <a:extLst>
              <a:ext uri="{FF2B5EF4-FFF2-40B4-BE49-F238E27FC236}">
                <a16:creationId xmlns:a16="http://schemas.microsoft.com/office/drawing/2014/main" id="{D378B325-A859-601B-BC79-C67D8E6066E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5302" r="25297"/>
          <a:stretch/>
        </p:blipFill>
        <p:spPr>
          <a:xfrm>
            <a:off x="7585844" y="0"/>
            <a:ext cx="1895040" cy="2025983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39E498F-0385-4A8D-B341-9A013597E2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59806" y="1720320"/>
            <a:ext cx="6826038" cy="2139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6154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59;p15">
            <a:extLst>
              <a:ext uri="{FF2B5EF4-FFF2-40B4-BE49-F238E27FC236}">
                <a16:creationId xmlns:a16="http://schemas.microsoft.com/office/drawing/2014/main" id="{48D41300-33E2-DEF8-D2F1-880F71460E0A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25302" r="25297"/>
          <a:stretch/>
        </p:blipFill>
        <p:spPr>
          <a:xfrm>
            <a:off x="7906686" y="3205749"/>
            <a:ext cx="1895040" cy="2025983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AAC519E-B41C-FE95-087A-E685EF3DBB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5152" y="1014693"/>
            <a:ext cx="8573696" cy="2191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8206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59;p15">
            <a:extLst>
              <a:ext uri="{FF2B5EF4-FFF2-40B4-BE49-F238E27FC236}">
                <a16:creationId xmlns:a16="http://schemas.microsoft.com/office/drawing/2014/main" id="{25943E4E-B49E-7579-6509-EF3806D932CC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25302" r="25297"/>
          <a:stretch/>
        </p:blipFill>
        <p:spPr>
          <a:xfrm>
            <a:off x="7906686" y="3205749"/>
            <a:ext cx="1895040" cy="2025983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8DA3F4A-C1B6-95D1-5801-9EF765CBF2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503" y="745552"/>
            <a:ext cx="8788703" cy="238439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062B8CA-709E-C94C-69F8-42FBD6148F25}"/>
              </a:ext>
            </a:extLst>
          </p:cNvPr>
          <p:cNvSpPr txBox="1"/>
          <p:nvPr/>
        </p:nvSpPr>
        <p:spPr>
          <a:xfrm>
            <a:off x="2851485" y="3556411"/>
            <a:ext cx="490086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fa-IR" sz="2400" b="0" i="0" dirty="0">
                <a:solidFill>
                  <a:schemeClr val="accent1">
                    <a:lumMod val="10000"/>
                    <a:lumOff val="90000"/>
                  </a:schemeClr>
                </a:solidFill>
                <a:effectLst/>
                <a:latin typeface="iranyekan"/>
                <a:cs typeface="2  Badr" panose="00000400000000000000" pitchFamily="2" charset="-78"/>
              </a:rPr>
              <a:t>این مدل در سال 1964 توسط آقای </a:t>
            </a:r>
            <a:r>
              <a:rPr lang="en-US" sz="2400" b="0" i="0" dirty="0">
                <a:solidFill>
                  <a:schemeClr val="accent1">
                    <a:lumMod val="10000"/>
                    <a:lumOff val="90000"/>
                  </a:schemeClr>
                </a:solidFill>
                <a:effectLst/>
                <a:latin typeface="iranyekan"/>
                <a:cs typeface="2  Badr" panose="00000400000000000000" pitchFamily="2" charset="-78"/>
              </a:rPr>
              <a:t>Vladimir </a:t>
            </a:r>
            <a:r>
              <a:rPr lang="en-US" sz="2400" b="0" i="0" dirty="0" err="1">
                <a:solidFill>
                  <a:schemeClr val="accent1">
                    <a:lumMod val="10000"/>
                    <a:lumOff val="90000"/>
                  </a:schemeClr>
                </a:solidFill>
                <a:effectLst/>
                <a:latin typeface="iranyekan"/>
                <a:cs typeface="2  Badr" panose="00000400000000000000" pitchFamily="2" charset="-78"/>
              </a:rPr>
              <a:t>Vapnik</a:t>
            </a:r>
            <a:r>
              <a:rPr lang="en-US" sz="2400" b="0" i="0" dirty="0">
                <a:solidFill>
                  <a:schemeClr val="accent1">
                    <a:lumMod val="10000"/>
                    <a:lumOff val="90000"/>
                  </a:schemeClr>
                </a:solidFill>
                <a:effectLst/>
                <a:latin typeface="iranyekan"/>
                <a:cs typeface="2  Badr" panose="00000400000000000000" pitchFamily="2" charset="-78"/>
              </a:rPr>
              <a:t> </a:t>
            </a:r>
            <a:r>
              <a:rPr lang="fa-IR" sz="2400" b="0" i="0" dirty="0">
                <a:solidFill>
                  <a:schemeClr val="accent1">
                    <a:lumMod val="10000"/>
                    <a:lumOff val="90000"/>
                  </a:schemeClr>
                </a:solidFill>
                <a:effectLst/>
                <a:latin typeface="iranyekan"/>
                <a:cs typeface="2  Badr" panose="00000400000000000000" pitchFamily="2" charset="-78"/>
              </a:rPr>
              <a:t>برای کار طبقه بندی پیشنهاد شد</a:t>
            </a:r>
            <a:endParaRPr lang="en-US" sz="2400" dirty="0">
              <a:solidFill>
                <a:schemeClr val="accent1">
                  <a:lumMod val="10000"/>
                  <a:lumOff val="90000"/>
                </a:schemeClr>
              </a:solidFill>
              <a:cs typeface="2  Badr" panose="00000400000000000000" pitchFamily="2" charset="-78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22D181-24AD-83AE-BC38-2ABC86FA35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3221" y="2403308"/>
            <a:ext cx="2233925" cy="2519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6856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59;p15">
            <a:extLst>
              <a:ext uri="{FF2B5EF4-FFF2-40B4-BE49-F238E27FC236}">
                <a16:creationId xmlns:a16="http://schemas.microsoft.com/office/drawing/2014/main" id="{D378B325-A859-601B-BC79-C67D8E6066E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5302" r="25297"/>
          <a:stretch/>
        </p:blipFill>
        <p:spPr>
          <a:xfrm>
            <a:off x="7585844" y="0"/>
            <a:ext cx="1895040" cy="2025983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BB582A2-E11B-ED95-08EA-6A600E87B8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487" y="437147"/>
            <a:ext cx="6842325" cy="4269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1262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59;p15">
            <a:extLst>
              <a:ext uri="{FF2B5EF4-FFF2-40B4-BE49-F238E27FC236}">
                <a16:creationId xmlns:a16="http://schemas.microsoft.com/office/drawing/2014/main" id="{48D41300-33E2-DEF8-D2F1-880F71460E0A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25302" r="25297"/>
          <a:stretch/>
        </p:blipFill>
        <p:spPr>
          <a:xfrm>
            <a:off x="7906686" y="3205749"/>
            <a:ext cx="1895040" cy="202598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3233E10-770C-864B-05F5-008676FF78A1}"/>
              </a:ext>
            </a:extLst>
          </p:cNvPr>
          <p:cNvSpPr txBox="1"/>
          <p:nvPr/>
        </p:nvSpPr>
        <p:spPr>
          <a:xfrm>
            <a:off x="3433011" y="306535"/>
            <a:ext cx="480461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2000" b="0" i="0" dirty="0">
                <a:solidFill>
                  <a:schemeClr val="accent1">
                    <a:lumMod val="10000"/>
                    <a:lumOff val="90000"/>
                  </a:schemeClr>
                </a:solidFill>
                <a:effectLst/>
                <a:latin typeface="IRANSans"/>
                <a:cs typeface="2  Zar" panose="00000400000000000000" pitchFamily="2" charset="-78"/>
              </a:rPr>
              <a:t>ماشین بردار پشتیبان در مسائل رگرسیون برای پیدا کردن رابطه ای از دورترین نمونه های دو طرف(بردارهای پشتیبان) کمک میگیر</a:t>
            </a:r>
            <a:r>
              <a:rPr lang="fa-IR" sz="2000" dirty="0">
                <a:solidFill>
                  <a:schemeClr val="accent1">
                    <a:lumMod val="10000"/>
                    <a:lumOff val="90000"/>
                  </a:schemeClr>
                </a:solidFill>
                <a:latin typeface="IRANSans"/>
                <a:cs typeface="2  Zar" panose="00000400000000000000" pitchFamily="2" charset="-78"/>
              </a:rPr>
              <a:t>د</a:t>
            </a:r>
            <a:r>
              <a:rPr lang="fa-IR" sz="2000" b="0" i="0" dirty="0">
                <a:solidFill>
                  <a:schemeClr val="accent1">
                    <a:lumMod val="10000"/>
                    <a:lumOff val="90000"/>
                  </a:schemeClr>
                </a:solidFill>
                <a:effectLst/>
                <a:latin typeface="IRANSans"/>
                <a:cs typeface="2  Zar" panose="00000400000000000000" pitchFamily="2" charset="-78"/>
              </a:rPr>
              <a:t> و رابطه بین ورودی و خروجی را طوری پیدا میکند که بیشترین فاصله رو با این نمونه ها  داشته باشد.</a:t>
            </a:r>
            <a:endParaRPr lang="en-US" sz="2000" dirty="0">
              <a:solidFill>
                <a:schemeClr val="accent1">
                  <a:lumMod val="10000"/>
                  <a:lumOff val="90000"/>
                </a:schemeClr>
              </a:solidFill>
              <a:cs typeface="2  Zar" panose="00000400000000000000" pitchFamily="2" charset="-78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A7E049-D2E1-BBEB-E5A2-AA6A34B52E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0626" y="1612197"/>
            <a:ext cx="4738911" cy="3374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1043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3">
          <a:extLst>
            <a:ext uri="{FF2B5EF4-FFF2-40B4-BE49-F238E27FC236}">
              <a16:creationId xmlns:a16="http://schemas.microsoft.com/office/drawing/2014/main" id="{F4695ECE-8DB4-0DA3-CD52-16076A990B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59;p15">
            <a:extLst>
              <a:ext uri="{FF2B5EF4-FFF2-40B4-BE49-F238E27FC236}">
                <a16:creationId xmlns:a16="http://schemas.microsoft.com/office/drawing/2014/main" id="{3421B401-3EC4-5F9D-B918-BEF5A4508D8F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25302" r="25297"/>
          <a:stretch/>
        </p:blipFill>
        <p:spPr>
          <a:xfrm>
            <a:off x="7906686" y="3205749"/>
            <a:ext cx="1895040" cy="2025983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421FD81-2DBE-542A-2038-5CBA6DCA2B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18955" y="1247449"/>
            <a:ext cx="6036952" cy="1680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5510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59;p15">
            <a:extLst>
              <a:ext uri="{FF2B5EF4-FFF2-40B4-BE49-F238E27FC236}">
                <a16:creationId xmlns:a16="http://schemas.microsoft.com/office/drawing/2014/main" id="{D378B325-A859-601B-BC79-C67D8E6066E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5302" r="25297"/>
          <a:stretch/>
        </p:blipFill>
        <p:spPr>
          <a:xfrm>
            <a:off x="7585844" y="0"/>
            <a:ext cx="1895040" cy="2025983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2258E16-6BF4-0575-81CE-0B72229E6F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889" y="190638"/>
            <a:ext cx="6552281" cy="4762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815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59;p15">
            <a:extLst>
              <a:ext uri="{FF2B5EF4-FFF2-40B4-BE49-F238E27FC236}">
                <a16:creationId xmlns:a16="http://schemas.microsoft.com/office/drawing/2014/main" id="{48D41300-33E2-DEF8-D2F1-880F71460E0A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25302" r="25297"/>
          <a:stretch/>
        </p:blipFill>
        <p:spPr>
          <a:xfrm>
            <a:off x="7906686" y="3205749"/>
            <a:ext cx="1895040" cy="2025983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92C7A73-CD83-B392-F41C-D3178D5E2E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2245" y="112878"/>
            <a:ext cx="6990272" cy="4917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206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59;p15">
            <a:extLst>
              <a:ext uri="{FF2B5EF4-FFF2-40B4-BE49-F238E27FC236}">
                <a16:creationId xmlns:a16="http://schemas.microsoft.com/office/drawing/2014/main" id="{D378B325-A859-601B-BC79-C67D8E6066E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5302" r="25297"/>
          <a:stretch/>
        </p:blipFill>
        <p:spPr>
          <a:xfrm>
            <a:off x="7585844" y="0"/>
            <a:ext cx="1895040" cy="2025983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F86B17C-29DB-8538-B95A-50AC4C3585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261" y="349581"/>
            <a:ext cx="7195949" cy="4444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7404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59;p15">
            <a:extLst>
              <a:ext uri="{FF2B5EF4-FFF2-40B4-BE49-F238E27FC236}">
                <a16:creationId xmlns:a16="http://schemas.microsoft.com/office/drawing/2014/main" id="{48D41300-33E2-DEF8-D2F1-880F71460E0A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25302" r="25297"/>
          <a:stretch/>
        </p:blipFill>
        <p:spPr>
          <a:xfrm>
            <a:off x="7906686" y="3205749"/>
            <a:ext cx="1895040" cy="2025983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4B33DB8-839A-DB3F-3291-7A101D7EDD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5622" y="223370"/>
            <a:ext cx="6169472" cy="4696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39646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59;p15">
            <a:extLst>
              <a:ext uri="{FF2B5EF4-FFF2-40B4-BE49-F238E27FC236}">
                <a16:creationId xmlns:a16="http://schemas.microsoft.com/office/drawing/2014/main" id="{D378B325-A859-601B-BC79-C67D8E6066E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5302" r="25297"/>
          <a:stretch/>
        </p:blipFill>
        <p:spPr>
          <a:xfrm>
            <a:off x="7585844" y="0"/>
            <a:ext cx="1895040" cy="2025983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82D20C4-667B-7D45-AC6B-9EDC97374B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368" y="379580"/>
            <a:ext cx="6592170" cy="19188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19D9892-6F44-40B8-2433-4F39E7D694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1368" y="2226272"/>
            <a:ext cx="6592170" cy="1416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59708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59;p15">
            <a:extLst>
              <a:ext uri="{FF2B5EF4-FFF2-40B4-BE49-F238E27FC236}">
                <a16:creationId xmlns:a16="http://schemas.microsoft.com/office/drawing/2014/main" id="{48D41300-33E2-DEF8-D2F1-880F71460E0A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25302" r="25297"/>
          <a:stretch/>
        </p:blipFill>
        <p:spPr>
          <a:xfrm>
            <a:off x="7906686" y="3205749"/>
            <a:ext cx="1895040" cy="2025983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D6D3A46-4117-EE1D-DAAC-C5A570D500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646" y="445219"/>
            <a:ext cx="7945481" cy="2626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3577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59;p15">
            <a:extLst>
              <a:ext uri="{FF2B5EF4-FFF2-40B4-BE49-F238E27FC236}">
                <a16:creationId xmlns:a16="http://schemas.microsoft.com/office/drawing/2014/main" id="{D378B325-A859-601B-BC79-C67D8E6066E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5302" r="25297"/>
          <a:stretch/>
        </p:blipFill>
        <p:spPr>
          <a:xfrm>
            <a:off x="7585844" y="0"/>
            <a:ext cx="1895040" cy="2025983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3678EF8-586B-D2AA-4D69-F7D6754F22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6002" y="388000"/>
            <a:ext cx="6379198" cy="436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3091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59;p15">
            <a:extLst>
              <a:ext uri="{FF2B5EF4-FFF2-40B4-BE49-F238E27FC236}">
                <a16:creationId xmlns:a16="http://schemas.microsoft.com/office/drawing/2014/main" id="{0AF8AF63-71EB-8D7B-740B-E85244DD0D5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5302" r="25297"/>
          <a:stretch/>
        </p:blipFill>
        <p:spPr>
          <a:xfrm>
            <a:off x="7585844" y="0"/>
            <a:ext cx="1895040" cy="2025983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458576C-A72A-2FFC-86B5-B146E75B04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8337" y="801285"/>
            <a:ext cx="8037093" cy="4155423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59;p15">
            <a:extLst>
              <a:ext uri="{FF2B5EF4-FFF2-40B4-BE49-F238E27FC236}">
                <a16:creationId xmlns:a16="http://schemas.microsoft.com/office/drawing/2014/main" id="{48D41300-33E2-DEF8-D2F1-880F71460E0A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25302" r="25297"/>
          <a:stretch/>
        </p:blipFill>
        <p:spPr>
          <a:xfrm>
            <a:off x="7906686" y="3205749"/>
            <a:ext cx="1895040" cy="2025983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07EE08C-157D-496F-CF71-FB853E90DD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062" y="478452"/>
            <a:ext cx="7912139" cy="3293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94127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59;p15">
            <a:extLst>
              <a:ext uri="{FF2B5EF4-FFF2-40B4-BE49-F238E27FC236}">
                <a16:creationId xmlns:a16="http://schemas.microsoft.com/office/drawing/2014/main" id="{D378B325-A859-601B-BC79-C67D8E6066E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5302" r="25297"/>
          <a:stretch/>
        </p:blipFill>
        <p:spPr>
          <a:xfrm>
            <a:off x="7585844" y="0"/>
            <a:ext cx="1895040" cy="2025983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6CB01D0-6547-3E47-8623-DC78D391C0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920" y="553453"/>
            <a:ext cx="7343233" cy="4250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61372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59;p15">
            <a:extLst>
              <a:ext uri="{FF2B5EF4-FFF2-40B4-BE49-F238E27FC236}">
                <a16:creationId xmlns:a16="http://schemas.microsoft.com/office/drawing/2014/main" id="{48D41300-33E2-DEF8-D2F1-880F71460E0A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25302" r="25297"/>
          <a:stretch/>
        </p:blipFill>
        <p:spPr>
          <a:xfrm>
            <a:off x="7906686" y="3205749"/>
            <a:ext cx="1895040" cy="2025983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7C70A0B-D0CB-1A49-972E-2B6DB0FAF9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8138" y="75489"/>
            <a:ext cx="5326641" cy="4992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57302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59;p15">
            <a:extLst>
              <a:ext uri="{FF2B5EF4-FFF2-40B4-BE49-F238E27FC236}">
                <a16:creationId xmlns:a16="http://schemas.microsoft.com/office/drawing/2014/main" id="{D378B325-A859-601B-BC79-C67D8E6066E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5302" r="25297"/>
          <a:stretch/>
        </p:blipFill>
        <p:spPr>
          <a:xfrm>
            <a:off x="7585844" y="0"/>
            <a:ext cx="1895040" cy="2025983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D0900E2-81AC-ADC6-D429-D9F1E0F19C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300" y="889294"/>
            <a:ext cx="7983064" cy="3877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5025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59;p15">
            <a:extLst>
              <a:ext uri="{FF2B5EF4-FFF2-40B4-BE49-F238E27FC236}">
                <a16:creationId xmlns:a16="http://schemas.microsoft.com/office/drawing/2014/main" id="{D732FCFA-3244-2FF2-CA2F-8FD561700A41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25302" r="25297"/>
          <a:stretch/>
        </p:blipFill>
        <p:spPr>
          <a:xfrm>
            <a:off x="7906686" y="3205749"/>
            <a:ext cx="1895040" cy="2025983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30B76ED-A5F0-E90D-8C79-40E74A2A7D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5036" y="345154"/>
            <a:ext cx="7952753" cy="4453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9451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3">
          <a:extLst>
            <a:ext uri="{FF2B5EF4-FFF2-40B4-BE49-F238E27FC236}">
              <a16:creationId xmlns:a16="http://schemas.microsoft.com/office/drawing/2014/main" id="{69D141DA-8B16-6748-FF6F-108038E7D8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59;p15">
            <a:extLst>
              <a:ext uri="{FF2B5EF4-FFF2-40B4-BE49-F238E27FC236}">
                <a16:creationId xmlns:a16="http://schemas.microsoft.com/office/drawing/2014/main" id="{FC5C7F02-D786-73D2-9F36-806240ED1685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25302" r="25297"/>
          <a:stretch/>
        </p:blipFill>
        <p:spPr>
          <a:xfrm>
            <a:off x="7906686" y="3205749"/>
            <a:ext cx="1895040" cy="2025983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9240041-3938-DA28-D8FE-8525C4111D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200" y="499307"/>
            <a:ext cx="7720085" cy="4329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9172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3">
          <a:extLst>
            <a:ext uri="{FF2B5EF4-FFF2-40B4-BE49-F238E27FC236}">
              <a16:creationId xmlns:a16="http://schemas.microsoft.com/office/drawing/2014/main" id="{F77CB448-B6F1-E558-A585-F2334033A7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59;p15">
            <a:extLst>
              <a:ext uri="{FF2B5EF4-FFF2-40B4-BE49-F238E27FC236}">
                <a16:creationId xmlns:a16="http://schemas.microsoft.com/office/drawing/2014/main" id="{18E497EB-664C-5F00-9D4E-51D1262FA67A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25302" r="25297"/>
          <a:stretch/>
        </p:blipFill>
        <p:spPr>
          <a:xfrm>
            <a:off x="7906686" y="3205749"/>
            <a:ext cx="1895040" cy="2025983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63D8D6B-BD1E-C9EE-F7CB-0EFC6F7B58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758" y="264696"/>
            <a:ext cx="5299032" cy="28427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FDBEB52-56BD-A153-1BAE-070C2E12E9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96884" y="2013285"/>
            <a:ext cx="5247116" cy="3074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2184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59;p15">
            <a:extLst>
              <a:ext uri="{FF2B5EF4-FFF2-40B4-BE49-F238E27FC236}">
                <a16:creationId xmlns:a16="http://schemas.microsoft.com/office/drawing/2014/main" id="{07DB37E7-624C-7162-2485-8753F088094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5302" r="25297"/>
          <a:stretch/>
        </p:blipFill>
        <p:spPr>
          <a:xfrm>
            <a:off x="7585844" y="0"/>
            <a:ext cx="1895040" cy="2025983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9D2E7B2-D55B-F57A-92D2-8D764BE4FF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026694"/>
            <a:ext cx="8609562" cy="3571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6610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59;p15">
            <a:extLst>
              <a:ext uri="{FF2B5EF4-FFF2-40B4-BE49-F238E27FC236}">
                <a16:creationId xmlns:a16="http://schemas.microsoft.com/office/drawing/2014/main" id="{2E91AA92-0B7D-7892-15E7-32C1F6DFCD2D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25302" r="25297"/>
          <a:stretch/>
        </p:blipFill>
        <p:spPr>
          <a:xfrm>
            <a:off x="7906686" y="3205749"/>
            <a:ext cx="1895040" cy="2025983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4BC890E-BC31-3573-43E8-31D642CF37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56147" y="558246"/>
            <a:ext cx="8133347" cy="3725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684645"/>
      </p:ext>
    </p:extLst>
  </p:cSld>
  <p:clrMapOvr>
    <a:masterClrMapping/>
  </p:clrMapOvr>
</p:sld>
</file>

<file path=ppt/theme/theme1.xml><?xml version="1.0" encoding="utf-8"?>
<a:theme xmlns:a="http://schemas.openxmlformats.org/drawingml/2006/main" name="Ghalamo.com">
  <a:themeElements>
    <a:clrScheme name="Simple Light">
      <a:dk1>
        <a:srgbClr val="0C343D"/>
      </a:dk1>
      <a:lt1>
        <a:srgbClr val="00C3B1"/>
      </a:lt1>
      <a:dk2>
        <a:srgbClr val="CC4125"/>
      </a:dk2>
      <a:lt2>
        <a:srgbClr val="F3F3F3"/>
      </a:lt2>
      <a:accent1>
        <a:srgbClr val="0C343D"/>
      </a:accent1>
      <a:accent2>
        <a:srgbClr val="00C3B1"/>
      </a:accent2>
      <a:accent3>
        <a:srgbClr val="CC4125"/>
      </a:accent3>
      <a:accent4>
        <a:srgbClr val="F3F3F3"/>
      </a:accent4>
      <a:accent5>
        <a:srgbClr val="0C343D"/>
      </a:accent5>
      <a:accent6>
        <a:srgbClr val="00C3B1"/>
      </a:accent6>
      <a:hlink>
        <a:srgbClr val="F3F3F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267</TotalTime>
  <Words>75</Words>
  <Application>Microsoft Office PowerPoint</Application>
  <PresentationFormat>On-screen Show (16:9)</PresentationFormat>
  <Paragraphs>5</Paragraphs>
  <Slides>43</Slides>
  <Notes>43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6" baseType="lpstr">
      <vt:lpstr>Roboto Condensed Light</vt:lpstr>
      <vt:lpstr>Fira Sans Condensed Light</vt:lpstr>
      <vt:lpstr>iranyekan</vt:lpstr>
      <vt:lpstr>Anaheim</vt:lpstr>
      <vt:lpstr>B Nazanin</vt:lpstr>
      <vt:lpstr>Fira Sans Condensed</vt:lpstr>
      <vt:lpstr>Rajdhani</vt:lpstr>
      <vt:lpstr>2  Zar</vt:lpstr>
      <vt:lpstr>Arabic Typesetting</vt:lpstr>
      <vt:lpstr>IRANSans</vt:lpstr>
      <vt:lpstr>2  Badr</vt:lpstr>
      <vt:lpstr>Arial</vt:lpstr>
      <vt:lpstr>Ghalamo.com</vt:lpstr>
      <vt:lpstr>ماشین بردار پشتیبان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Ghalamo.com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مجموعه 75 تم پاورپوینت رایگان</dc:title>
  <dc:creator>Ghalamo.com</dc:creator>
  <dc:description>Ghalamo.com</dc:description>
  <cp:lastModifiedBy>Ahmad Shirinkalam</cp:lastModifiedBy>
  <cp:revision>15</cp:revision>
  <dcterms:modified xsi:type="dcterms:W3CDTF">2024-10-28T12:27:04Z</dcterms:modified>
</cp:coreProperties>
</file>